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CFEC-A207-471C-90F6-9CBB00F6A99B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3CBE-7EBC-4935-8ABD-310049476A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esofaustralia.net.au/images/image/GambusiaHolbrookiGSchmida.jpg"/>
          <p:cNvPicPr>
            <a:picLocks noChangeAspect="1" noChangeArrowheads="1"/>
          </p:cNvPicPr>
          <p:nvPr/>
        </p:nvPicPr>
        <p:blipFill>
          <a:blip r:embed="rId2" cstate="print"/>
          <a:srcRect l="13333" t="22898" r="12381" b="21288"/>
          <a:stretch>
            <a:fillRect/>
          </a:stretch>
        </p:blipFill>
        <p:spPr bwMode="auto">
          <a:xfrm>
            <a:off x="2438400" y="2480846"/>
            <a:ext cx="59436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1" y="76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Eastern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Mosquitofish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Gambusia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holbrooki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Short-lived live-bearer, trying to maximize reproduction before water disappears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Aggressive; rapid colonizer; very harmful exotic species all over the world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to be confused with: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Sailfin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Mollies, which are more diamond shaped and tend to have more prominently outlined scales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Bluefin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Killifish, which have a very prominent lateral stripe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Killifish, which are very tiny and have vertical stripes and sometimes a lateral stripe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038600" y="5300246"/>
            <a:ext cx="6096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4081046"/>
            <a:ext cx="68580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1945" y="5833646"/>
            <a:ext cx="3999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Eggspot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Found only on female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mosquitofish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214646"/>
            <a:ext cx="3401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Gonopodium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Sexual organ of male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4.ifrm.com/3710/78/0/p1003190/Gamb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04" y="0"/>
            <a:ext cx="419339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llery.nanfa.org/d/21290-3/Fundulus+chrysotus+Golden+Topminnow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57" y="2653748"/>
            <a:ext cx="5092256" cy="20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3/30/Hemichromis_bimaculatu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51258"/>
            <a:ext cx="3505200" cy="20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8" y="56949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Melanistic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eastern mosquitofish 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Gambusia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holbrooki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-They have a cool color pattern as a result of a genetic mutation.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2971800"/>
            <a:ext cx="390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Golden topminnow 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Fundulus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chrysotus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52399" y="5140255"/>
            <a:ext cx="441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African Jewelfish 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Hemichromis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letourneuxi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-invasive species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8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76200"/>
            <a:ext cx="48005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killifish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Heterandria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formosa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Until recently, thought to be the smallest vertebrate in the world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Most abundant fish in the Everglades, also a livebearer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Sailfin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Molly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Poecilia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latipinna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Another common Everglades livebearer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Bluefin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Killifish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Lucania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goodei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Males have very bright red and blue fins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One of the dominant species in the Everglades in wet years, but take years to recover from bad droughts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zimmermansfish.com/images/Least_Killifish_Female.jpg"/>
          <p:cNvPicPr>
            <a:picLocks noChangeAspect="1" noChangeArrowheads="1"/>
          </p:cNvPicPr>
          <p:nvPr/>
        </p:nvPicPr>
        <p:blipFill>
          <a:blip r:embed="rId2" cstate="print"/>
          <a:srcRect l="11429" t="22857" r="8571" b="25714"/>
          <a:stretch>
            <a:fillRect/>
          </a:stretch>
        </p:blipFill>
        <p:spPr bwMode="auto">
          <a:xfrm>
            <a:off x="5410200" y="228600"/>
            <a:ext cx="3200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http://www.dayo.com/fishid/bluefinkillifishfws.jpg"/>
          <p:cNvPicPr>
            <a:picLocks noChangeAspect="1" noChangeArrowheads="1"/>
          </p:cNvPicPr>
          <p:nvPr/>
        </p:nvPicPr>
        <p:blipFill>
          <a:blip r:embed="rId3" cstate="print"/>
          <a:srcRect l="4000" t="11331" r="1333" b="13881"/>
          <a:stretch>
            <a:fillRect/>
          </a:stretch>
        </p:blipFill>
        <p:spPr bwMode="auto">
          <a:xfrm>
            <a:off x="5219700" y="4888606"/>
            <a:ext cx="3581400" cy="1664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https://upload.wikimedia.org/wikipedia/commons/1/16/Poecilia_latipinna.jpg"/>
          <p:cNvPicPr>
            <a:picLocks noChangeAspect="1" noChangeArrowheads="1"/>
          </p:cNvPicPr>
          <p:nvPr/>
        </p:nvPicPr>
        <p:blipFill>
          <a:blip r:embed="rId4" cstate="print"/>
          <a:srcRect l="10934" t="7729" r="10706" b="18841"/>
          <a:stretch>
            <a:fillRect/>
          </a:stretch>
        </p:blipFill>
        <p:spPr bwMode="auto">
          <a:xfrm>
            <a:off x="5372100" y="2590800"/>
            <a:ext cx="32766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76200"/>
            <a:ext cx="48005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Juvenile sunfish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Lepomis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spp.)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Could be one of several species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Sunfish have evolved to take advantage of many niche spaces in North America’s freshwaters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Most species are awesome parents. The males will build a pit and will very aggressively defend the brood for several weeks after they hatch.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Juvenile cichlids (Family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Cichlidae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Could be one of several species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Widely introduced throughout Florida and elsewhere in the world; species could be from Central or South America as well as Africa.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Also awesome parents; usually mobile with both parents watching over the brood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210.photobucket.com/albums/bb219/stevenjohn21/IMG_5710-1.jpg"/>
          <p:cNvPicPr>
            <a:picLocks noChangeAspect="1" noChangeArrowheads="1"/>
          </p:cNvPicPr>
          <p:nvPr/>
        </p:nvPicPr>
        <p:blipFill>
          <a:blip r:embed="rId2" cstate="print"/>
          <a:srcRect l="1358" t="30534" r="19864" b="20611"/>
          <a:stretch>
            <a:fillRect/>
          </a:stretch>
        </p:blipFill>
        <p:spPr bwMode="auto">
          <a:xfrm>
            <a:off x="5029200" y="533400"/>
            <a:ext cx="3683001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4" name="Picture 4" descr="http://www.keepitfishy.com/fish/dipnetting/homestead2/mayan.jpg"/>
          <p:cNvPicPr>
            <a:picLocks noChangeAspect="1" noChangeArrowheads="1"/>
          </p:cNvPicPr>
          <p:nvPr/>
        </p:nvPicPr>
        <p:blipFill>
          <a:blip r:embed="rId3" cstate="print"/>
          <a:srcRect l="6400" t="22392" r="8800" b="32824"/>
          <a:stretch>
            <a:fillRect/>
          </a:stretch>
        </p:blipFill>
        <p:spPr bwMode="auto">
          <a:xfrm>
            <a:off x="4770120" y="3505200"/>
            <a:ext cx="4222174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325</Words>
  <Application>Microsoft Office PowerPoint</Application>
  <PresentationFormat>On-screen Show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Bush</dc:creator>
  <cp:lastModifiedBy>Jennifer Sweatman</cp:lastModifiedBy>
  <cp:revision>3</cp:revision>
  <dcterms:created xsi:type="dcterms:W3CDTF">2015-09-21T15:32:07Z</dcterms:created>
  <dcterms:modified xsi:type="dcterms:W3CDTF">2015-09-22T18:08:04Z</dcterms:modified>
</cp:coreProperties>
</file>